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0B9D-F60B-45BE-B470-F1E4DC600C7E}" type="datetimeFigureOut">
              <a:rPr lang="en-CA" smtClean="0"/>
              <a:t>29/08/2016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FBE8-1F9D-404F-9249-DAC00F82C8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020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0B9D-F60B-45BE-B470-F1E4DC600C7E}" type="datetimeFigureOut">
              <a:rPr lang="en-CA" smtClean="0"/>
              <a:t>29/08/2016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FBE8-1F9D-404F-9249-DAC00F82C8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9411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0B9D-F60B-45BE-B470-F1E4DC600C7E}" type="datetimeFigureOut">
              <a:rPr lang="en-CA" smtClean="0"/>
              <a:t>29/08/2016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FBE8-1F9D-404F-9249-DAC00F82C8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755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0B9D-F60B-45BE-B470-F1E4DC600C7E}" type="datetimeFigureOut">
              <a:rPr lang="en-CA" smtClean="0"/>
              <a:t>29/08/2016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FBE8-1F9D-404F-9249-DAC00F82C8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301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0B9D-F60B-45BE-B470-F1E4DC600C7E}" type="datetimeFigureOut">
              <a:rPr lang="en-CA" smtClean="0"/>
              <a:t>29/08/2016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FBE8-1F9D-404F-9249-DAC00F82C8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5459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0B9D-F60B-45BE-B470-F1E4DC600C7E}" type="datetimeFigureOut">
              <a:rPr lang="en-CA" smtClean="0"/>
              <a:t>29/08/2016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FBE8-1F9D-404F-9249-DAC00F82C8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7918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0B9D-F60B-45BE-B470-F1E4DC600C7E}" type="datetimeFigureOut">
              <a:rPr lang="en-CA" smtClean="0"/>
              <a:t>29/08/2016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FBE8-1F9D-404F-9249-DAC00F82C8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294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0B9D-F60B-45BE-B470-F1E4DC600C7E}" type="datetimeFigureOut">
              <a:rPr lang="en-CA" smtClean="0"/>
              <a:t>29/08/2016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FBE8-1F9D-404F-9249-DAC00F82C8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546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0B9D-F60B-45BE-B470-F1E4DC600C7E}" type="datetimeFigureOut">
              <a:rPr lang="en-CA" smtClean="0"/>
              <a:t>29/08/2016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FBE8-1F9D-404F-9249-DAC00F82C8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2989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0B9D-F60B-45BE-B470-F1E4DC600C7E}" type="datetimeFigureOut">
              <a:rPr lang="en-CA" smtClean="0"/>
              <a:t>29/08/2016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FBE8-1F9D-404F-9249-DAC00F82C8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4650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90B9D-F60B-45BE-B470-F1E4DC600C7E}" type="datetimeFigureOut">
              <a:rPr lang="en-CA" smtClean="0"/>
              <a:t>29/08/2016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3FBE8-1F9D-404F-9249-DAC00F82C8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115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90B9D-F60B-45BE-B470-F1E4DC600C7E}" type="datetimeFigureOut">
              <a:rPr lang="en-CA" smtClean="0"/>
              <a:t>29/08/2016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3FBE8-1F9D-404F-9249-DAC00F82C87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46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0271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896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vision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0752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Aggregation Phase: Coordinate statistical analysis of 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primary </a:t>
            </a:r>
            <a:r>
              <a:rPr lang="en-US" dirty="0" smtClean="0"/>
              <a:t>data</a:t>
            </a:r>
          </a:p>
          <a:p>
            <a:pPr marL="0" indent="0">
              <a:buNone/>
            </a:pPr>
            <a:r>
              <a:rPr lang="en-US" dirty="0" smtClean="0"/>
              <a:t>Analysis Phase: Facilitate the analysis of the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secondary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495428" y="3694340"/>
            <a:ext cx="818468" cy="730444"/>
          </a:xfrm>
          <a:prstGeom prst="can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ELSA</a:t>
            </a:r>
            <a:endParaRPr lang="en-US" dirty="0"/>
          </a:p>
        </p:txBody>
      </p:sp>
      <p:sp>
        <p:nvSpPr>
          <p:cNvPr id="7" name="Can 6"/>
          <p:cNvSpPr/>
          <p:nvPr/>
        </p:nvSpPr>
        <p:spPr>
          <a:xfrm>
            <a:off x="495428" y="5327795"/>
            <a:ext cx="818468" cy="730444"/>
          </a:xfrm>
          <a:prstGeom prst="can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MAP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003" y="4530049"/>
            <a:ext cx="3074074" cy="59517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Can 9"/>
          <p:cNvSpPr/>
          <p:nvPr/>
        </p:nvSpPr>
        <p:spPr>
          <a:xfrm>
            <a:off x="495428" y="4462414"/>
            <a:ext cx="818468" cy="730444"/>
          </a:xfrm>
          <a:prstGeom prst="can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12" name="Curved Connector 11"/>
          <p:cNvCxnSpPr>
            <a:stCxn id="4" idx="4"/>
            <a:endCxn id="8" idx="1"/>
          </p:cNvCxnSpPr>
          <p:nvPr/>
        </p:nvCxnSpPr>
        <p:spPr>
          <a:xfrm>
            <a:off x="1313896" y="4059562"/>
            <a:ext cx="1298107" cy="768074"/>
          </a:xfrm>
          <a:prstGeom prst="curved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0" idx="4"/>
            <a:endCxn id="8" idx="1"/>
          </p:cNvCxnSpPr>
          <p:nvPr/>
        </p:nvCxnSpPr>
        <p:spPr>
          <a:xfrm>
            <a:off x="1313896" y="4827636"/>
            <a:ext cx="1298107" cy="12700"/>
          </a:xfrm>
          <a:prstGeom prst="curved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7" idx="4"/>
            <a:endCxn id="8" idx="1"/>
          </p:cNvCxnSpPr>
          <p:nvPr/>
        </p:nvCxnSpPr>
        <p:spPr>
          <a:xfrm flipV="1">
            <a:off x="1313896" y="4827636"/>
            <a:ext cx="1298107" cy="865381"/>
          </a:xfrm>
          <a:prstGeom prst="curvedConnector3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6570" y="3543709"/>
            <a:ext cx="1933575" cy="2247900"/>
          </a:xfrm>
          <a:prstGeom prst="rect">
            <a:avLst/>
          </a:prstGeom>
        </p:spPr>
      </p:pic>
      <p:grpSp>
        <p:nvGrpSpPr>
          <p:cNvPr id="47" name="Group 46"/>
          <p:cNvGrpSpPr/>
          <p:nvPr/>
        </p:nvGrpSpPr>
        <p:grpSpPr>
          <a:xfrm>
            <a:off x="6531319" y="3116688"/>
            <a:ext cx="2311729" cy="3447295"/>
            <a:chOff x="5970560" y="3180193"/>
            <a:chExt cx="2311729" cy="3447295"/>
          </a:xfrm>
        </p:grpSpPr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83623" y="3206114"/>
              <a:ext cx="600561" cy="976451"/>
            </a:xfrm>
            <a:prstGeom prst="rect">
              <a:avLst/>
            </a:prstGeom>
          </p:spPr>
        </p:pic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93389" y="3754713"/>
              <a:ext cx="600561" cy="976451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03155" y="4216407"/>
              <a:ext cx="600561" cy="976451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12921" y="4716566"/>
              <a:ext cx="600561" cy="976451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22687" y="5204791"/>
              <a:ext cx="600561" cy="976451"/>
            </a:xfrm>
            <a:prstGeom prst="rect">
              <a:avLst/>
            </a:prstGeom>
          </p:spPr>
        </p:pic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36314" y="3180193"/>
              <a:ext cx="600561" cy="976451"/>
            </a:xfrm>
            <a:prstGeom prst="rect">
              <a:avLst/>
            </a:prstGeom>
          </p:spPr>
        </p:pic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83622" y="4377875"/>
              <a:ext cx="600561" cy="976451"/>
            </a:xfrm>
            <a:prstGeom prst="rect">
              <a:avLst/>
            </a:prstGeom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255566" y="4160871"/>
              <a:ext cx="600561" cy="976451"/>
            </a:xfrm>
            <a:prstGeom prst="rect">
              <a:avLst/>
            </a:prstGeom>
          </p:spPr>
        </p:pic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41881" y="5296976"/>
              <a:ext cx="600561" cy="976451"/>
            </a:xfrm>
            <a:prstGeom prst="rect">
              <a:avLst/>
            </a:prstGeom>
          </p:spPr>
        </p:pic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970560" y="5489263"/>
              <a:ext cx="600561" cy="976451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81088" y="3578069"/>
              <a:ext cx="600561" cy="976451"/>
            </a:xfrm>
            <a:prstGeom prst="rect">
              <a:avLst/>
            </a:prstGeom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681728" y="4424784"/>
              <a:ext cx="600561" cy="976451"/>
            </a:xfrm>
            <a:prstGeom prst="rect">
              <a:avLst/>
            </a:prstGeom>
          </p:spPr>
        </p:pic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076010" y="5651037"/>
              <a:ext cx="600561" cy="976451"/>
            </a:xfrm>
            <a:prstGeom prst="rect">
              <a:avLst/>
            </a:prstGeom>
          </p:spPr>
        </p:pic>
      </p:grpSp>
      <p:cxnSp>
        <p:nvCxnSpPr>
          <p:cNvPr id="52" name="Straight Arrow Connector 51"/>
          <p:cNvCxnSpPr>
            <a:stCxn id="8" idx="3"/>
          </p:cNvCxnSpPr>
          <p:nvPr/>
        </p:nvCxnSpPr>
        <p:spPr>
          <a:xfrm>
            <a:off x="5686077" y="4827636"/>
            <a:ext cx="1034319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8913180" y="4827412"/>
            <a:ext cx="116325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0317739" y="6209922"/>
            <a:ext cx="1762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secondary 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06330" y="6166826"/>
            <a:ext cx="13966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primary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733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Picture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855" y="848610"/>
            <a:ext cx="6805983" cy="2097665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0611" y="354090"/>
            <a:ext cx="1819275" cy="2152650"/>
          </a:xfrm>
          <a:prstGeom prst="rect">
            <a:avLst/>
          </a:prstGeom>
        </p:spPr>
      </p:pic>
      <p:sp>
        <p:nvSpPr>
          <p:cNvPr id="50" name="Rounded Rectangle 49"/>
          <p:cNvSpPr/>
          <p:nvPr/>
        </p:nvSpPr>
        <p:spPr>
          <a:xfrm>
            <a:off x="5840555" y="87667"/>
            <a:ext cx="5504155" cy="3071674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931367" y="193468"/>
            <a:ext cx="958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Phase 2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6986838" y="1699123"/>
            <a:ext cx="2458052" cy="24730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986838" y="1946429"/>
            <a:ext cx="2484685" cy="2498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39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34329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46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29</Words>
  <Application>Microsoft Office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Original vision</vt:lpstr>
      <vt:lpstr>PowerPoint Presentation</vt:lpstr>
      <vt:lpstr>PowerPoint Presentation</vt:lpstr>
      <vt:lpstr>PowerPoint Presentation</vt:lpstr>
    </vt:vector>
  </TitlesOfParts>
  <Company>University of Victoria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Andrey Koval</dc:creator>
  <cp:lastModifiedBy>Andrey Koval</cp:lastModifiedBy>
  <cp:revision>2</cp:revision>
  <dcterms:created xsi:type="dcterms:W3CDTF">2016-08-29T22:34:16Z</dcterms:created>
  <dcterms:modified xsi:type="dcterms:W3CDTF">2016-08-29T23:00:38Z</dcterms:modified>
</cp:coreProperties>
</file>